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3" r:id="rId7"/>
  </p:sldIdLst>
  <p:sldSz cx="6858000" cy="180006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262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4" autoAdjust="0"/>
    <p:restoredTop sz="94660"/>
  </p:normalViewPr>
  <p:slideViewPr>
    <p:cSldViewPr snapToGrid="0">
      <p:cViewPr>
        <p:scale>
          <a:sx n="125" d="100"/>
          <a:sy n="125" d="100"/>
        </p:scale>
        <p:origin x="1627" y="-102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2BDB1-C850-4D52-878A-AE562917AF62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1625" y="1143000"/>
            <a:ext cx="1174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BEDCC-036F-4E72-8FB6-9F010BD931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989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BEDCC-036F-4E72-8FB6-9F010BD9318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719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7261D-C259-5CB6-E364-6DB05196A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853CF7-23E3-9352-F610-DA2DBD486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6FF09D-0A76-AAE3-E59A-948216C6D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8FC3A-5FE4-AC9D-6FF6-9EFA92188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BEDCC-036F-4E72-8FB6-9F010BD9318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595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3270-267C-7900-EE24-8AD41D272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CD88B-A34B-68BC-C6EF-B2AD00CC86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246B3-84DC-9B47-29F7-5D0AC68CC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939E0-2B30-4FBF-8BDE-9102472F3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BEDCC-036F-4E72-8FB6-9F010BD9318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817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E01B6-990B-5B27-A0D5-04E62D25E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4FE01D-0FF6-E369-1A0E-F47D89ECF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135151-0DA9-6468-89E4-F85F32786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0D15A-2D12-FDFC-A3A2-AE8DCDD45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BEDCC-036F-4E72-8FB6-9F010BD9318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327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64B5D-CFF9-D327-8EEF-07357317F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BEB99-5CAF-DE32-14BE-5C936A65AF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555411-7AB4-7E07-0633-E3F738A31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590A2-A86C-AE8F-83DA-415FBEEDD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BEDCC-036F-4E72-8FB6-9F010BD931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979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945943"/>
            <a:ext cx="5829300" cy="626689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9454516"/>
            <a:ext cx="5143500" cy="434599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83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52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958369"/>
            <a:ext cx="1478756" cy="152547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958369"/>
            <a:ext cx="4350544" cy="152547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149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772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4487671"/>
            <a:ext cx="5915025" cy="748777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12046282"/>
            <a:ext cx="5915025" cy="393764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94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4791843"/>
            <a:ext cx="291465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4791843"/>
            <a:ext cx="291465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25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958373"/>
            <a:ext cx="5915025" cy="34792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4412664"/>
            <a:ext cx="2901255" cy="2162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6575242"/>
            <a:ext cx="2901255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4412664"/>
            <a:ext cx="2915543" cy="216257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6575242"/>
            <a:ext cx="2915543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41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26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49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200044"/>
            <a:ext cx="2211884" cy="42001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2591766"/>
            <a:ext cx="3471863" cy="1279213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5400199"/>
            <a:ext cx="2211884" cy="100045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93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1200044"/>
            <a:ext cx="2211884" cy="42001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2591766"/>
            <a:ext cx="3471863" cy="12792138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5400199"/>
            <a:ext cx="2211884" cy="1000453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11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958373"/>
            <a:ext cx="5915025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4791843"/>
            <a:ext cx="5915025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6683952"/>
            <a:ext cx="154305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15A96F-A50F-441F-A412-7C429E6BF905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6683952"/>
            <a:ext cx="2314575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6683952"/>
            <a:ext cx="154305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9FE972-A8B5-427E-AE8B-398894AE7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42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53658F-583E-FA30-F5B6-DE256CE791E5}"/>
              </a:ext>
            </a:extLst>
          </p:cNvPr>
          <p:cNvSpPr/>
          <p:nvPr/>
        </p:nvSpPr>
        <p:spPr>
          <a:xfrm>
            <a:off x="0" y="0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Faculty Image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C723E-F89C-F7A2-00ED-3E45CC7C8383}"/>
              </a:ext>
            </a:extLst>
          </p:cNvPr>
          <p:cNvSpPr txBox="1"/>
          <p:nvPr/>
        </p:nvSpPr>
        <p:spPr>
          <a:xfrm>
            <a:off x="3042279" y="1995649"/>
            <a:ext cx="2962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latin typeface="Poppins" panose="00000500000000000000" pitchFamily="50" charset="0"/>
                <a:cs typeface="Poppins" panose="00000500000000000000" pitchFamily="50" charset="0"/>
              </a:rPr>
              <a:t>Human</a:t>
            </a:r>
            <a:r>
              <a:rPr lang="en-GB" sz="1200" dirty="0">
                <a:latin typeface="Poppins" panose="00000500000000000000" pitchFamily="50" charset="0"/>
                <a:cs typeface="Poppins" panose="00000500000000000000" pitchFamily="50" charset="0"/>
              </a:rPr>
              <a:t> And Technology Partnership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B4E1BB-268B-4AE8-1B9A-BAF58AFD8C26}"/>
              </a:ext>
            </a:extLst>
          </p:cNvPr>
          <p:cNvSpPr txBox="1"/>
          <p:nvPr/>
        </p:nvSpPr>
        <p:spPr>
          <a:xfrm>
            <a:off x="2468634" y="2155823"/>
            <a:ext cx="3541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/>
              <a:t>At FCSHD, we are committed to align advancing technology with deep human understanding. Grounded in cognitive science, psychology, counselling, and human resource development, this partnership ensures that technological progress supports human growth, well-being, and ethical development in an ever-evolving world.</a:t>
            </a:r>
            <a:endParaRPr lang="en-GB" sz="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C905A2-4BB7-9903-0CD2-8C3A0123161C}"/>
              </a:ext>
            </a:extLst>
          </p:cNvPr>
          <p:cNvSpPr txBox="1"/>
          <p:nvPr/>
        </p:nvSpPr>
        <p:spPr>
          <a:xfrm>
            <a:off x="547024" y="8496102"/>
            <a:ext cx="1572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latin typeface="Poppins" panose="00000500000000000000" pitchFamily="50" charset="0"/>
                <a:cs typeface="Poppins" panose="00000500000000000000" pitchFamily="50" charset="0"/>
              </a:rPr>
              <a:t>Meet Our Expert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A21907B-4E31-CC72-F323-E5ADEFC9F70F}"/>
              </a:ext>
            </a:extLst>
          </p:cNvPr>
          <p:cNvGrpSpPr/>
          <p:nvPr/>
        </p:nvGrpSpPr>
        <p:grpSpPr>
          <a:xfrm>
            <a:off x="594361" y="8786075"/>
            <a:ext cx="5389566" cy="1357713"/>
            <a:chOff x="988918" y="5719392"/>
            <a:chExt cx="4573008" cy="1357713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A905327-1A46-6E22-4679-5E5B1FD17B09}"/>
                </a:ext>
              </a:extLst>
            </p:cNvPr>
            <p:cNvSpPr/>
            <p:nvPr/>
          </p:nvSpPr>
          <p:spPr>
            <a:xfrm>
              <a:off x="988918" y="5720143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1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5BD42FB-0F9B-8B02-31AF-5CA3B1ADB760}"/>
                </a:ext>
              </a:extLst>
            </p:cNvPr>
            <p:cNvSpPr/>
            <p:nvPr/>
          </p:nvSpPr>
          <p:spPr>
            <a:xfrm>
              <a:off x="2153254" y="5720143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2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3A1CDC1-6E0C-287E-8E4A-AC88E8A2A46C}"/>
                </a:ext>
              </a:extLst>
            </p:cNvPr>
            <p:cNvSpPr/>
            <p:nvPr/>
          </p:nvSpPr>
          <p:spPr>
            <a:xfrm>
              <a:off x="3317590" y="5720143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3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7A305B2-8383-19E3-F9C1-80F857444ED2}"/>
                </a:ext>
              </a:extLst>
            </p:cNvPr>
            <p:cNvSpPr/>
            <p:nvPr/>
          </p:nvSpPr>
          <p:spPr>
            <a:xfrm>
              <a:off x="4481926" y="5719392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4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023000D-45FE-E135-EBD7-3F09543790B9}"/>
              </a:ext>
            </a:extLst>
          </p:cNvPr>
          <p:cNvSpPr/>
          <p:nvPr/>
        </p:nvSpPr>
        <p:spPr>
          <a:xfrm>
            <a:off x="83530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70CF4B-57FC-9056-D35A-570213280B34}"/>
              </a:ext>
            </a:extLst>
          </p:cNvPr>
          <p:cNvSpPr/>
          <p:nvPr/>
        </p:nvSpPr>
        <p:spPr>
          <a:xfrm>
            <a:off x="164271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UG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7C3794-A443-AF1E-4B98-D3E6516DF40E}"/>
              </a:ext>
            </a:extLst>
          </p:cNvPr>
          <p:cNvSpPr/>
          <p:nvPr/>
        </p:nvSpPr>
        <p:spPr>
          <a:xfrm>
            <a:off x="250376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FC9C8F-0C2D-BDA4-377F-92F0199ACB09}"/>
              </a:ext>
            </a:extLst>
          </p:cNvPr>
          <p:cNvSpPr/>
          <p:nvPr/>
        </p:nvSpPr>
        <p:spPr>
          <a:xfrm>
            <a:off x="332853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RESEARCH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6619EE3-7634-BED7-EEB0-6977FC3534AC}"/>
              </a:ext>
            </a:extLst>
          </p:cNvPr>
          <p:cNvSpPr/>
          <p:nvPr/>
        </p:nvSpPr>
        <p:spPr>
          <a:xfrm>
            <a:off x="413594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STUDENTS AFFAIRS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6CD61C4-4B1A-3183-D239-EA0004FE925F}"/>
              </a:ext>
            </a:extLst>
          </p:cNvPr>
          <p:cNvSpPr/>
          <p:nvPr/>
        </p:nvSpPr>
        <p:spPr>
          <a:xfrm>
            <a:off x="499699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E3BD911-75EE-7FE3-66BC-A18E65BBD3D2}"/>
              </a:ext>
            </a:extLst>
          </p:cNvPr>
          <p:cNvGrpSpPr/>
          <p:nvPr/>
        </p:nvGrpSpPr>
        <p:grpSpPr>
          <a:xfrm>
            <a:off x="474840" y="5080494"/>
            <a:ext cx="5580520" cy="3157728"/>
            <a:chOff x="849982" y="4303776"/>
            <a:chExt cx="5262313" cy="3157728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03C6005-A5CF-54FB-8783-16B60AC4FD61}"/>
                </a:ext>
              </a:extLst>
            </p:cNvPr>
            <p:cNvGrpSpPr/>
            <p:nvPr/>
          </p:nvGrpSpPr>
          <p:grpSpPr>
            <a:xfrm>
              <a:off x="849982" y="4483637"/>
              <a:ext cx="2316910" cy="2847546"/>
              <a:chOff x="745707" y="4481128"/>
              <a:chExt cx="2316910" cy="2847546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E947A4F3-8C10-3518-851D-926F19602110}"/>
                  </a:ext>
                </a:extLst>
              </p:cNvPr>
              <p:cNvGrpSpPr/>
              <p:nvPr/>
            </p:nvGrpSpPr>
            <p:grpSpPr>
              <a:xfrm>
                <a:off x="745707" y="4481128"/>
                <a:ext cx="2249556" cy="483832"/>
                <a:chOff x="813061" y="4993124"/>
                <a:chExt cx="5231874" cy="187748"/>
              </a:xfrm>
            </p:grpSpPr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83A4284-91E5-90D1-DF2C-3C7F4B6A84CC}"/>
                    </a:ext>
                  </a:extLst>
                </p:cNvPr>
                <p:cNvSpPr txBox="1"/>
                <p:nvPr/>
              </p:nvSpPr>
              <p:spPr>
                <a:xfrm>
                  <a:off x="2382882" y="4993124"/>
                  <a:ext cx="2092239" cy="955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GB" sz="1000" b="1" dirty="0">
                      <a:latin typeface="Poppins" panose="00000500000000000000" pitchFamily="50" charset="0"/>
                      <a:cs typeface="Poppins" panose="00000500000000000000" pitchFamily="50" charset="0"/>
                    </a:rPr>
                    <a:t>Undergraduate Programmes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70AE4681-4D9F-E4A0-7C30-740A97C41492}"/>
                    </a:ext>
                  </a:extLst>
                </p:cNvPr>
                <p:cNvSpPr txBox="1"/>
                <p:nvPr/>
              </p:nvSpPr>
              <p:spPr>
                <a:xfrm>
                  <a:off x="813061" y="5049497"/>
                  <a:ext cx="5231874" cy="1313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800" dirty="0"/>
                    <a:t>Whether you’re beginning, advancing or continuing your learning journey, UNIMAS equips you with the knowledge and skills to thrive and transform communities.</a:t>
                  </a:r>
                  <a:endParaRPr lang="en-GB" sz="800" dirty="0">
                    <a:latin typeface="Poppins" panose="00000500000000000000" pitchFamily="50" charset="0"/>
                    <a:cs typeface="Poppins" panose="00000500000000000000" pitchFamily="50" charset="0"/>
                  </a:endParaRP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6494E66-BBAC-00A8-E862-5A6953E01DD6}"/>
                  </a:ext>
                </a:extLst>
              </p:cNvPr>
              <p:cNvSpPr/>
              <p:nvPr/>
            </p:nvSpPr>
            <p:spPr>
              <a:xfrm>
                <a:off x="818281" y="5305644"/>
                <a:ext cx="1080000" cy="9586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Cognitive Science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3866C3F-31D2-1665-21B2-D4669F5B7BB1}"/>
                  </a:ext>
                </a:extLst>
              </p:cNvPr>
              <p:cNvSpPr/>
              <p:nvPr/>
            </p:nvSpPr>
            <p:spPr>
              <a:xfrm>
                <a:off x="1982617" y="5305644"/>
                <a:ext cx="1080000" cy="9586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Human Resource Development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B5F9094-DB7F-E4D8-82D6-871B67DC89EB}"/>
                  </a:ext>
                </a:extLst>
              </p:cNvPr>
              <p:cNvSpPr/>
              <p:nvPr/>
            </p:nvSpPr>
            <p:spPr>
              <a:xfrm>
                <a:off x="818281" y="6370015"/>
                <a:ext cx="1080000" cy="9586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Counselling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0807CF6-C950-5849-304A-37B75DAF9C43}"/>
                  </a:ext>
                </a:extLst>
              </p:cNvPr>
              <p:cNvSpPr/>
              <p:nvPr/>
            </p:nvSpPr>
            <p:spPr>
              <a:xfrm>
                <a:off x="1982617" y="6370015"/>
                <a:ext cx="1080000" cy="9586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Psychology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128B6D4-BF43-1B15-F20E-6FD7E2C90C2D}"/>
                </a:ext>
              </a:extLst>
            </p:cNvPr>
            <p:cNvGrpSpPr/>
            <p:nvPr/>
          </p:nvGrpSpPr>
          <p:grpSpPr>
            <a:xfrm>
              <a:off x="3795385" y="4481128"/>
              <a:ext cx="2249556" cy="483832"/>
              <a:chOff x="813061" y="4993124"/>
              <a:chExt cx="5231874" cy="187748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ACB8308-D6E6-02B6-40EC-73C2148D8B15}"/>
                  </a:ext>
                </a:extLst>
              </p:cNvPr>
              <p:cNvSpPr txBox="1"/>
              <p:nvPr/>
            </p:nvSpPr>
            <p:spPr>
              <a:xfrm>
                <a:off x="1124631" y="4993124"/>
                <a:ext cx="4608756" cy="95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000" b="1" dirty="0">
                    <a:latin typeface="Poppins" panose="00000500000000000000" pitchFamily="50" charset="0"/>
                    <a:cs typeface="Poppins" panose="00000500000000000000" pitchFamily="50" charset="0"/>
                  </a:rPr>
                  <a:t>Postgraduate Programmes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F24BD21-5E1D-7C09-B712-536F9D6E4FF7}"/>
                  </a:ext>
                </a:extLst>
              </p:cNvPr>
              <p:cNvSpPr txBox="1"/>
              <p:nvPr/>
            </p:nvSpPr>
            <p:spPr>
              <a:xfrm>
                <a:off x="813061" y="5049497"/>
                <a:ext cx="5231874" cy="131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" dirty="0"/>
                  <a:t>Whether you’re beginning, advancing or continuing your learning journey, UNIMAS equips you with the knowledge and skills to thrive and transform communities.</a:t>
                </a:r>
                <a:endParaRPr lang="en-GB" sz="800" dirty="0">
                  <a:latin typeface="Poppins" panose="00000500000000000000" pitchFamily="50" charset="0"/>
                  <a:cs typeface="Poppins" panose="00000500000000000000" pitchFamily="50" charset="0"/>
                </a:endParaRPr>
              </a:p>
            </p:txBody>
          </p: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7B87247-C0B8-1653-AEB9-F08F6E18EA54}"/>
                </a:ext>
              </a:extLst>
            </p:cNvPr>
            <p:cNvSpPr/>
            <p:nvPr/>
          </p:nvSpPr>
          <p:spPr>
            <a:xfrm>
              <a:off x="3867959" y="5305644"/>
              <a:ext cx="1080000" cy="9586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Human Resource Development </a:t>
              </a:r>
              <a:r>
                <a:rPr lang="en-GB" sz="800" dirty="0"/>
                <a:t>(Coursework)</a:t>
              </a:r>
              <a:endParaRPr lang="en-GB" sz="12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90D6D27-D11B-BF03-24BB-15E281157E8C}"/>
                </a:ext>
              </a:extLst>
            </p:cNvPr>
            <p:cNvSpPr/>
            <p:nvPr/>
          </p:nvSpPr>
          <p:spPr>
            <a:xfrm>
              <a:off x="5032295" y="5305644"/>
              <a:ext cx="1080000" cy="9586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Counselling</a:t>
              </a:r>
            </a:p>
            <a:p>
              <a:pPr algn="ctr"/>
              <a:r>
                <a:rPr lang="en-GB" sz="700" dirty="0"/>
                <a:t>(Coursework</a:t>
              </a:r>
              <a:r>
                <a:rPr lang="en-GB" sz="1200" dirty="0"/>
                <a:t>)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0ACA660-1C68-45C6-300E-04EAB192DB2E}"/>
                </a:ext>
              </a:extLst>
            </p:cNvPr>
            <p:cNvSpPr/>
            <p:nvPr/>
          </p:nvSpPr>
          <p:spPr>
            <a:xfrm>
              <a:off x="3867959" y="6370015"/>
              <a:ext cx="1080000" cy="9586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OSH</a:t>
              </a:r>
            </a:p>
            <a:p>
              <a:pPr algn="ctr"/>
              <a:r>
                <a:rPr lang="en-GB" sz="700" dirty="0"/>
                <a:t>(Coursework)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3A84CEA-983B-A199-C9E0-EECA8C3E4884}"/>
                </a:ext>
              </a:extLst>
            </p:cNvPr>
            <p:cNvSpPr/>
            <p:nvPr/>
          </p:nvSpPr>
          <p:spPr>
            <a:xfrm>
              <a:off x="5032295" y="6370015"/>
              <a:ext cx="1080000" cy="9586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By Research</a:t>
              </a:r>
            </a:p>
            <a:p>
              <a:pPr algn="ctr"/>
              <a:endParaRPr lang="en-GB" sz="1200" dirty="0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CF06FCC-E1C0-5386-3E97-8E0F945B6839}"/>
                </a:ext>
              </a:extLst>
            </p:cNvPr>
            <p:cNvCxnSpPr/>
            <p:nvPr/>
          </p:nvCxnSpPr>
          <p:spPr>
            <a:xfrm>
              <a:off x="3514344" y="4303776"/>
              <a:ext cx="0" cy="315772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1A342939-D44F-146E-582D-CF84EEE63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08" y="3059206"/>
            <a:ext cx="5792848" cy="1825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80D19B-BB9D-6F04-3DBF-86911375AE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405" r="43916" b="-6209"/>
          <a:stretch>
            <a:fillRect/>
          </a:stretch>
        </p:blipFill>
        <p:spPr>
          <a:xfrm>
            <a:off x="548249" y="2179984"/>
            <a:ext cx="2019877" cy="553296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3DB9BB29-B7D2-8325-3445-77723E82BF85}"/>
              </a:ext>
            </a:extLst>
          </p:cNvPr>
          <p:cNvSpPr txBox="1"/>
          <p:nvPr/>
        </p:nvSpPr>
        <p:spPr>
          <a:xfrm>
            <a:off x="549922" y="2054730"/>
            <a:ext cx="15943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Our Community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C38A6EC-45AD-5DE5-D8EA-ACA12DC8D39A}"/>
              </a:ext>
            </a:extLst>
          </p:cNvPr>
          <p:cNvSpPr txBox="1"/>
          <p:nvPr/>
        </p:nvSpPr>
        <p:spPr>
          <a:xfrm>
            <a:off x="591160" y="10338909"/>
            <a:ext cx="16946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Poppins" panose="00000500000000000000" pitchFamily="50" charset="0"/>
                <a:cs typeface="Poppins" panose="00000500000000000000" pitchFamily="50" charset="0"/>
              </a:rPr>
              <a:t>Explore Our Facilities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C74C838-16B5-E58A-BC86-C53DF3CE505F}"/>
              </a:ext>
            </a:extLst>
          </p:cNvPr>
          <p:cNvSpPr txBox="1"/>
          <p:nvPr/>
        </p:nvSpPr>
        <p:spPr>
          <a:xfrm>
            <a:off x="613075" y="12181716"/>
            <a:ext cx="10021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Poppins" panose="00000500000000000000" pitchFamily="50" charset="0"/>
                <a:cs typeface="Poppins" panose="00000500000000000000" pitchFamily="50" charset="0"/>
              </a:rPr>
              <a:t>Quick Links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EA72866-3CEA-0583-0371-993AAECA87F1}"/>
              </a:ext>
            </a:extLst>
          </p:cNvPr>
          <p:cNvSpPr/>
          <p:nvPr/>
        </p:nvSpPr>
        <p:spPr>
          <a:xfrm>
            <a:off x="724136" y="12443326"/>
            <a:ext cx="828391" cy="7315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EDEC17D5-634F-F280-9A03-2D7B7CE35ED8}"/>
              </a:ext>
            </a:extLst>
          </p:cNvPr>
          <p:cNvSpPr/>
          <p:nvPr/>
        </p:nvSpPr>
        <p:spPr>
          <a:xfrm>
            <a:off x="1615272" y="12437055"/>
            <a:ext cx="828391" cy="7315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1276C5D-589F-3933-56BA-24F0915FDDD7}"/>
              </a:ext>
            </a:extLst>
          </p:cNvPr>
          <p:cNvSpPr txBox="1"/>
          <p:nvPr/>
        </p:nvSpPr>
        <p:spPr>
          <a:xfrm>
            <a:off x="724136" y="12490429"/>
            <a:ext cx="64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err="1">
                <a:latin typeface="Poppins" panose="00000500000000000000" pitchFamily="50" charset="0"/>
                <a:cs typeface="Poppins" panose="00000500000000000000" pitchFamily="50" charset="0"/>
              </a:rPr>
              <a:t>Buku</a:t>
            </a:r>
            <a:r>
              <a:rPr lang="en-GB" sz="800" dirty="0">
                <a:latin typeface="Poppins" panose="00000500000000000000" pitchFamily="50" charset="0"/>
                <a:cs typeface="Poppins" panose="00000500000000000000" pitchFamily="50" charset="0"/>
              </a:rPr>
              <a:t> Panduan Pelajar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C0BB1BF-A6C0-8566-BE76-610D16E4730B}"/>
              </a:ext>
            </a:extLst>
          </p:cNvPr>
          <p:cNvSpPr txBox="1"/>
          <p:nvPr/>
        </p:nvSpPr>
        <p:spPr>
          <a:xfrm>
            <a:off x="1685413" y="12490429"/>
            <a:ext cx="6468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Poppins" panose="00000500000000000000" pitchFamily="50" charset="0"/>
                <a:cs typeface="Poppins" panose="00000500000000000000" pitchFamily="50" charset="0"/>
              </a:rPr>
              <a:t>eBook FCSHD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1FAF9AF-4207-1E8C-FE16-DAD495F8001F}"/>
              </a:ext>
            </a:extLst>
          </p:cNvPr>
          <p:cNvSpPr txBox="1"/>
          <p:nvPr/>
        </p:nvSpPr>
        <p:spPr>
          <a:xfrm>
            <a:off x="2790870" y="12228819"/>
            <a:ext cx="4748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 dirty="0">
                <a:latin typeface="Poppins" panose="00000500000000000000" pitchFamily="50" charset="0"/>
                <a:cs typeface="Poppins" panose="00000500000000000000" pitchFamily="50" charset="0"/>
              </a:rPr>
              <a:t>Link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76014BC-ED1F-0595-801A-F9D49C782DEB}"/>
              </a:ext>
            </a:extLst>
          </p:cNvPr>
          <p:cNvSpPr txBox="1"/>
          <p:nvPr/>
        </p:nvSpPr>
        <p:spPr>
          <a:xfrm>
            <a:off x="45582" y="1157632"/>
            <a:ext cx="1967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DASHBOARD/ LANDING PAGE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DE4F9B-3074-761A-8F79-69E5FD1BF856}"/>
              </a:ext>
            </a:extLst>
          </p:cNvPr>
          <p:cNvGrpSpPr/>
          <p:nvPr/>
        </p:nvGrpSpPr>
        <p:grpSpPr>
          <a:xfrm>
            <a:off x="615428" y="10600519"/>
            <a:ext cx="5389566" cy="1357713"/>
            <a:chOff x="988918" y="5719392"/>
            <a:chExt cx="4573008" cy="135771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2E7D8CF-4785-C283-5905-B643BE4C8127}"/>
                </a:ext>
              </a:extLst>
            </p:cNvPr>
            <p:cNvSpPr/>
            <p:nvPr/>
          </p:nvSpPr>
          <p:spPr>
            <a:xfrm>
              <a:off x="988918" y="5720143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1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8BE6A6-DFD0-188B-AD94-5FC6CBE72263}"/>
                </a:ext>
              </a:extLst>
            </p:cNvPr>
            <p:cNvSpPr/>
            <p:nvPr/>
          </p:nvSpPr>
          <p:spPr>
            <a:xfrm>
              <a:off x="2153254" y="5720143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CBDE89-5A71-F715-86F8-AA00566BBC12}"/>
                </a:ext>
              </a:extLst>
            </p:cNvPr>
            <p:cNvSpPr/>
            <p:nvPr/>
          </p:nvSpPr>
          <p:spPr>
            <a:xfrm>
              <a:off x="3317590" y="5720143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2B72E66-7A19-7C16-5FB2-81F44186D220}"/>
                </a:ext>
              </a:extLst>
            </p:cNvPr>
            <p:cNvSpPr/>
            <p:nvPr/>
          </p:nvSpPr>
          <p:spPr>
            <a:xfrm>
              <a:off x="4481926" y="5719392"/>
              <a:ext cx="1080000" cy="135696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Link 4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5AC948F2-8AC1-C461-2E88-1B6CAF9D7847}"/>
              </a:ext>
            </a:extLst>
          </p:cNvPr>
          <p:cNvSpPr/>
          <p:nvPr/>
        </p:nvSpPr>
        <p:spPr>
          <a:xfrm>
            <a:off x="4711082" y="12312521"/>
            <a:ext cx="914400" cy="914400"/>
          </a:xfrm>
          <a:prstGeom prst="ellipse">
            <a:avLst/>
          </a:prstGeom>
          <a:solidFill>
            <a:srgbClr val="1F32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err="1"/>
              <a:t>Unimas</a:t>
            </a:r>
            <a:r>
              <a:rPr lang="en-GB" sz="1050" dirty="0"/>
              <a:t> gazette</a:t>
            </a:r>
          </a:p>
        </p:txBody>
      </p:sp>
    </p:spTree>
    <p:extLst>
      <p:ext uri="{BB962C8B-B14F-4D97-AF65-F5344CB8AC3E}">
        <p14:creationId xmlns:p14="http://schemas.microsoft.com/office/powerpoint/2010/main" val="383442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D03ED-02B5-164B-A0DD-D748DE421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53BD1C-0026-E9AC-231D-83AC54A7DBBC}"/>
              </a:ext>
            </a:extLst>
          </p:cNvPr>
          <p:cNvSpPr/>
          <p:nvPr/>
        </p:nvSpPr>
        <p:spPr>
          <a:xfrm>
            <a:off x="0" y="0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Faculty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17F7F-D48B-1564-6147-ECDD9A314BDF}"/>
              </a:ext>
            </a:extLst>
          </p:cNvPr>
          <p:cNvSpPr/>
          <p:nvPr/>
        </p:nvSpPr>
        <p:spPr>
          <a:xfrm>
            <a:off x="83530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984CD7-767A-8FB0-50DE-178F09153961}"/>
              </a:ext>
            </a:extLst>
          </p:cNvPr>
          <p:cNvSpPr/>
          <p:nvPr/>
        </p:nvSpPr>
        <p:spPr>
          <a:xfrm>
            <a:off x="164271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UG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2E7343-E71E-6F42-8307-3FD472DD705E}"/>
              </a:ext>
            </a:extLst>
          </p:cNvPr>
          <p:cNvSpPr/>
          <p:nvPr/>
        </p:nvSpPr>
        <p:spPr>
          <a:xfrm>
            <a:off x="250376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864740-6F21-8171-D977-24738F91C4B8}"/>
              </a:ext>
            </a:extLst>
          </p:cNvPr>
          <p:cNvSpPr/>
          <p:nvPr/>
        </p:nvSpPr>
        <p:spPr>
          <a:xfrm>
            <a:off x="332853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RESEARCH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0CE93C-15BD-048E-4AE7-559388215FB2}"/>
              </a:ext>
            </a:extLst>
          </p:cNvPr>
          <p:cNvSpPr/>
          <p:nvPr/>
        </p:nvSpPr>
        <p:spPr>
          <a:xfrm>
            <a:off x="413594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STUDENTS AFFAIRS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36DDF1-DD20-F70C-060E-9215D4D124D8}"/>
              </a:ext>
            </a:extLst>
          </p:cNvPr>
          <p:cNvSpPr/>
          <p:nvPr/>
        </p:nvSpPr>
        <p:spPr>
          <a:xfrm>
            <a:off x="499699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AB60A60-E360-D351-6F06-C814C37E9778}"/>
              </a:ext>
            </a:extLst>
          </p:cNvPr>
          <p:cNvSpPr/>
          <p:nvPr/>
        </p:nvSpPr>
        <p:spPr>
          <a:xfrm>
            <a:off x="0" y="4879857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Dean’s Note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6B63AA1-B30E-24FC-C15E-812CDF6671F4}"/>
              </a:ext>
            </a:extLst>
          </p:cNvPr>
          <p:cNvSpPr txBox="1"/>
          <p:nvPr/>
        </p:nvSpPr>
        <p:spPr>
          <a:xfrm>
            <a:off x="45582" y="1427485"/>
            <a:ext cx="196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ABOUT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10CA8D-EEB5-8F56-7AB6-A30D43206A32}"/>
              </a:ext>
            </a:extLst>
          </p:cNvPr>
          <p:cNvGrpSpPr/>
          <p:nvPr/>
        </p:nvGrpSpPr>
        <p:grpSpPr>
          <a:xfrm>
            <a:off x="138504" y="2819294"/>
            <a:ext cx="6210838" cy="1602846"/>
            <a:chOff x="586716" y="3602736"/>
            <a:chExt cx="6210838" cy="160284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7B986F3-1C36-0C89-F75C-E1241922F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0558"/>
            <a:stretch>
              <a:fillRect/>
            </a:stretch>
          </p:blipFill>
          <p:spPr>
            <a:xfrm>
              <a:off x="586716" y="3895066"/>
              <a:ext cx="6210838" cy="131051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604D2B7-9A39-73DD-2F16-5695CFCD7C07}"/>
                </a:ext>
              </a:extLst>
            </p:cNvPr>
            <p:cNvSpPr/>
            <p:nvPr/>
          </p:nvSpPr>
          <p:spPr>
            <a:xfrm>
              <a:off x="633198" y="3602736"/>
              <a:ext cx="1921631" cy="1614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F136E50-27BE-ACD0-7215-C3CC3081F6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422"/>
          <a:stretch>
            <a:fillRect/>
          </a:stretch>
        </p:blipFill>
        <p:spPr>
          <a:xfrm>
            <a:off x="150583" y="1796817"/>
            <a:ext cx="6210838" cy="161405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5DC6A3E-3E43-A345-CFE4-69431F775190}"/>
              </a:ext>
            </a:extLst>
          </p:cNvPr>
          <p:cNvSpPr/>
          <p:nvPr/>
        </p:nvSpPr>
        <p:spPr>
          <a:xfrm>
            <a:off x="270360" y="1917145"/>
            <a:ext cx="1921631" cy="288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0D06AD-83EF-8A72-B291-C208491F07AD}"/>
              </a:ext>
            </a:extLst>
          </p:cNvPr>
          <p:cNvSpPr/>
          <p:nvPr/>
        </p:nvSpPr>
        <p:spPr>
          <a:xfrm>
            <a:off x="721316" y="4962144"/>
            <a:ext cx="1398681" cy="160060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Gambar Dekan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6DE6573-712E-A117-CA04-ADBB80D2F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59597"/>
            <a:ext cx="6858000" cy="5639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07698F3-8546-C24A-4A98-EA33F4D472AE}"/>
              </a:ext>
            </a:extLst>
          </p:cNvPr>
          <p:cNvSpPr txBox="1"/>
          <p:nvPr/>
        </p:nvSpPr>
        <p:spPr>
          <a:xfrm>
            <a:off x="6009263" y="7478116"/>
            <a:ext cx="942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Ikut page lama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43887FF8-42B3-DFF4-C4E3-EF99B6966EFB}"/>
              </a:ext>
            </a:extLst>
          </p:cNvPr>
          <p:cNvSpPr/>
          <p:nvPr/>
        </p:nvSpPr>
        <p:spPr>
          <a:xfrm>
            <a:off x="6480272" y="7180250"/>
            <a:ext cx="275695" cy="2865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809CD8-1E1B-F94F-38A5-2111592AAD0E}"/>
              </a:ext>
            </a:extLst>
          </p:cNvPr>
          <p:cNvSpPr txBox="1"/>
          <p:nvPr/>
        </p:nvSpPr>
        <p:spPr>
          <a:xfrm>
            <a:off x="87173" y="6689247"/>
            <a:ext cx="9420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Our People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4EA63-16A7-1376-BD8F-3D4963AC5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1700" y="8324056"/>
            <a:ext cx="2514600" cy="135255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2D72D38-BE16-DF71-B713-28E881A52890}"/>
              </a:ext>
            </a:extLst>
          </p:cNvPr>
          <p:cNvSpPr/>
          <p:nvPr/>
        </p:nvSpPr>
        <p:spPr>
          <a:xfrm>
            <a:off x="835302" y="10099040"/>
            <a:ext cx="914400" cy="914400"/>
          </a:xfrm>
          <a:prstGeom prst="ellipse">
            <a:avLst/>
          </a:prstGeom>
          <a:solidFill>
            <a:srgbClr val="333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747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277F3-2595-36E4-FE0E-0D1844B87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F31608-A2FD-1378-1590-A560B8CCF115}"/>
              </a:ext>
            </a:extLst>
          </p:cNvPr>
          <p:cNvSpPr/>
          <p:nvPr/>
        </p:nvSpPr>
        <p:spPr>
          <a:xfrm>
            <a:off x="0" y="0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Faculty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BE5588-2C7C-05F8-A955-D8A570BF2492}"/>
              </a:ext>
            </a:extLst>
          </p:cNvPr>
          <p:cNvSpPr/>
          <p:nvPr/>
        </p:nvSpPr>
        <p:spPr>
          <a:xfrm>
            <a:off x="83530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D4CD37-F907-86C3-F762-A38C6558643F}"/>
              </a:ext>
            </a:extLst>
          </p:cNvPr>
          <p:cNvSpPr/>
          <p:nvPr/>
        </p:nvSpPr>
        <p:spPr>
          <a:xfrm>
            <a:off x="164271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UG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9D1347-D391-744C-7EBE-21D692122735}"/>
              </a:ext>
            </a:extLst>
          </p:cNvPr>
          <p:cNvSpPr/>
          <p:nvPr/>
        </p:nvSpPr>
        <p:spPr>
          <a:xfrm>
            <a:off x="250376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EF49E29-9786-4DDB-D40B-46B40830EC43}"/>
              </a:ext>
            </a:extLst>
          </p:cNvPr>
          <p:cNvSpPr/>
          <p:nvPr/>
        </p:nvSpPr>
        <p:spPr>
          <a:xfrm>
            <a:off x="332853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RESEARCH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5D1565A-E30B-A5B4-61BD-66DE6F19A928}"/>
              </a:ext>
            </a:extLst>
          </p:cNvPr>
          <p:cNvSpPr/>
          <p:nvPr/>
        </p:nvSpPr>
        <p:spPr>
          <a:xfrm>
            <a:off x="413594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STUDENTS AFFAIRS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9D2BCA0-6624-21BC-0C4E-DE9651924E0E}"/>
              </a:ext>
            </a:extLst>
          </p:cNvPr>
          <p:cNvSpPr/>
          <p:nvPr/>
        </p:nvSpPr>
        <p:spPr>
          <a:xfrm>
            <a:off x="499699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42AA503-DFCC-8C42-4097-2EECBE615692}"/>
              </a:ext>
            </a:extLst>
          </p:cNvPr>
          <p:cNvSpPr txBox="1"/>
          <p:nvPr/>
        </p:nvSpPr>
        <p:spPr>
          <a:xfrm>
            <a:off x="45582" y="1427485"/>
            <a:ext cx="196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UG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331179-9C50-7064-327A-6F3424D0A9E0}"/>
              </a:ext>
            </a:extLst>
          </p:cNvPr>
          <p:cNvSpPr/>
          <p:nvPr/>
        </p:nvSpPr>
        <p:spPr>
          <a:xfrm>
            <a:off x="270360" y="1917145"/>
            <a:ext cx="1921631" cy="288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0E93B9-5A03-E6F2-00BE-C66D2BE51967}"/>
              </a:ext>
            </a:extLst>
          </p:cNvPr>
          <p:cNvSpPr txBox="1"/>
          <p:nvPr/>
        </p:nvSpPr>
        <p:spPr>
          <a:xfrm>
            <a:off x="6009263" y="7478116"/>
            <a:ext cx="942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Ikut page lama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37493D1F-0F69-9283-DF99-DA3744C8D645}"/>
              </a:ext>
            </a:extLst>
          </p:cNvPr>
          <p:cNvSpPr/>
          <p:nvPr/>
        </p:nvSpPr>
        <p:spPr>
          <a:xfrm>
            <a:off x="6480272" y="7180250"/>
            <a:ext cx="275695" cy="2865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BC8DBE-C92F-3D4D-663E-C77822AE8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5003"/>
            <a:ext cx="6858000" cy="27080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541CAF-3DD4-064F-9807-63FFEB5E7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54" y="4990642"/>
            <a:ext cx="5879309" cy="4379216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F40A60F-EF57-F63A-A59A-E876622603F7}"/>
              </a:ext>
            </a:extLst>
          </p:cNvPr>
          <p:cNvCxnSpPr/>
          <p:nvPr/>
        </p:nvCxnSpPr>
        <p:spPr>
          <a:xfrm>
            <a:off x="835302" y="4389120"/>
            <a:ext cx="807417" cy="6766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417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A7430-6F29-448F-4BB1-6B15E5184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3B7FDB-EFC0-769D-C09A-809C76A91970}"/>
              </a:ext>
            </a:extLst>
          </p:cNvPr>
          <p:cNvSpPr/>
          <p:nvPr/>
        </p:nvSpPr>
        <p:spPr>
          <a:xfrm>
            <a:off x="0" y="0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Faculty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0A6771-B67F-7CD8-2AC7-E1CE36920483}"/>
              </a:ext>
            </a:extLst>
          </p:cNvPr>
          <p:cNvSpPr/>
          <p:nvPr/>
        </p:nvSpPr>
        <p:spPr>
          <a:xfrm>
            <a:off x="83530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DE6992-F786-BB85-DD3C-B149648D39C1}"/>
              </a:ext>
            </a:extLst>
          </p:cNvPr>
          <p:cNvSpPr/>
          <p:nvPr/>
        </p:nvSpPr>
        <p:spPr>
          <a:xfrm>
            <a:off x="164271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UG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3690E4-2D3F-03C9-FE55-62B3A748858D}"/>
              </a:ext>
            </a:extLst>
          </p:cNvPr>
          <p:cNvSpPr/>
          <p:nvPr/>
        </p:nvSpPr>
        <p:spPr>
          <a:xfrm>
            <a:off x="250376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6E3645-8E8D-83B4-2C2B-46384B4119DC}"/>
              </a:ext>
            </a:extLst>
          </p:cNvPr>
          <p:cNvSpPr/>
          <p:nvPr/>
        </p:nvSpPr>
        <p:spPr>
          <a:xfrm>
            <a:off x="332853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RESEARCH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229484-A8BC-E30E-DEEC-E9D3F05132A5}"/>
              </a:ext>
            </a:extLst>
          </p:cNvPr>
          <p:cNvSpPr/>
          <p:nvPr/>
        </p:nvSpPr>
        <p:spPr>
          <a:xfrm>
            <a:off x="413594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STUDENTS AFFAIRS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612B523-6A51-29D9-2421-B5589909B786}"/>
              </a:ext>
            </a:extLst>
          </p:cNvPr>
          <p:cNvSpPr/>
          <p:nvPr/>
        </p:nvSpPr>
        <p:spPr>
          <a:xfrm>
            <a:off x="499699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C33401B-1E3F-6321-A293-17F754A5683B}"/>
              </a:ext>
            </a:extLst>
          </p:cNvPr>
          <p:cNvSpPr txBox="1"/>
          <p:nvPr/>
        </p:nvSpPr>
        <p:spPr>
          <a:xfrm>
            <a:off x="45582" y="1427485"/>
            <a:ext cx="196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4A53DF-8A75-B9F6-0107-5E8C1E8C7D68}"/>
              </a:ext>
            </a:extLst>
          </p:cNvPr>
          <p:cNvSpPr/>
          <p:nvPr/>
        </p:nvSpPr>
        <p:spPr>
          <a:xfrm>
            <a:off x="270360" y="1917145"/>
            <a:ext cx="1921631" cy="288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95C65F-5DB2-31B5-43D0-50CA451A7747}"/>
              </a:ext>
            </a:extLst>
          </p:cNvPr>
          <p:cNvSpPr txBox="1"/>
          <p:nvPr/>
        </p:nvSpPr>
        <p:spPr>
          <a:xfrm>
            <a:off x="6009263" y="7478116"/>
            <a:ext cx="942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Ikut page lama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FB6DFDA8-7D26-BD8A-3ACB-92D032976323}"/>
              </a:ext>
            </a:extLst>
          </p:cNvPr>
          <p:cNvSpPr/>
          <p:nvPr/>
        </p:nvSpPr>
        <p:spPr>
          <a:xfrm>
            <a:off x="6480272" y="7180250"/>
            <a:ext cx="275695" cy="2865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4A51B7-2C89-75DA-CE05-B84D610D9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09" y="2133476"/>
            <a:ext cx="2816943" cy="20465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92B663-BA50-E26C-47B3-FAB791E98EB2}"/>
              </a:ext>
            </a:extLst>
          </p:cNvPr>
          <p:cNvSpPr txBox="1"/>
          <p:nvPr/>
        </p:nvSpPr>
        <p:spPr>
          <a:xfrm>
            <a:off x="270360" y="1917145"/>
            <a:ext cx="315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Postgraduate By Research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3B84176-361F-C6C5-338D-02985E496D13}"/>
              </a:ext>
            </a:extLst>
          </p:cNvPr>
          <p:cNvGrpSpPr/>
          <p:nvPr/>
        </p:nvGrpSpPr>
        <p:grpSpPr>
          <a:xfrm>
            <a:off x="231609" y="5372479"/>
            <a:ext cx="4274092" cy="5556374"/>
            <a:chOff x="169892" y="4250815"/>
            <a:chExt cx="4274092" cy="555637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11FA8BF-7B58-0247-2AAB-DDCD296F356D}"/>
                </a:ext>
              </a:extLst>
            </p:cNvPr>
            <p:cNvGrpSpPr/>
            <p:nvPr/>
          </p:nvGrpSpPr>
          <p:grpSpPr>
            <a:xfrm>
              <a:off x="169892" y="4250815"/>
              <a:ext cx="3992325" cy="5556374"/>
              <a:chOff x="169892" y="4250815"/>
              <a:chExt cx="3992325" cy="5556374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59194ED-F2D7-D44A-96A6-04133D4C3C96}"/>
                  </a:ext>
                </a:extLst>
              </p:cNvPr>
              <p:cNvGrpSpPr/>
              <p:nvPr/>
            </p:nvGrpSpPr>
            <p:grpSpPr>
              <a:xfrm>
                <a:off x="603546" y="6630867"/>
                <a:ext cx="3558671" cy="3176322"/>
                <a:chOff x="129954" y="4389120"/>
                <a:chExt cx="5879309" cy="4980738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2DA1E25B-95D7-7E32-397D-A9D37CFE68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9954" y="4990642"/>
                  <a:ext cx="5879309" cy="4379216"/>
                </a:xfrm>
                <a:prstGeom prst="rect">
                  <a:avLst/>
                </a:prstGeom>
              </p:spPr>
            </p:pic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9BFB9A7A-2E7C-0979-7280-E17DD279903D}"/>
                    </a:ext>
                  </a:extLst>
                </p:cNvPr>
                <p:cNvCxnSpPr/>
                <p:nvPr/>
              </p:nvCxnSpPr>
              <p:spPr>
                <a:xfrm>
                  <a:off x="835302" y="4389120"/>
                  <a:ext cx="807417" cy="67665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E087C1A-4F0C-9ABC-CE3C-5EFC435B7981}"/>
                  </a:ext>
                </a:extLst>
              </p:cNvPr>
              <p:cNvSpPr txBox="1"/>
              <p:nvPr/>
            </p:nvSpPr>
            <p:spPr>
              <a:xfrm>
                <a:off x="169892" y="4250815"/>
                <a:ext cx="31586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</a:rPr>
                  <a:t>Postgraduate By Coursework</a:t>
                </a:r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707C8C38-C9A6-E32D-D1D9-DB5EEC72B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0360" y="4555440"/>
                <a:ext cx="2880674" cy="2075427"/>
              </a:xfrm>
              <a:prstGeom prst="rect">
                <a:avLst/>
              </a:prstGeom>
            </p:spPr>
          </p:pic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509336F-CC43-9C68-2C30-5BBEBA1D9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52154"/>
            <a:stretch>
              <a:fillRect/>
            </a:stretch>
          </p:blipFill>
          <p:spPr>
            <a:xfrm>
              <a:off x="3065693" y="4509058"/>
              <a:ext cx="1378291" cy="2075427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25039D3A-0D49-D62B-2003-36F0CCECA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73081"/>
            <a:ext cx="6858000" cy="92046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BD269F7-8512-C93F-488A-E2AD1D00C394}"/>
              </a:ext>
            </a:extLst>
          </p:cNvPr>
          <p:cNvSpPr txBox="1"/>
          <p:nvPr/>
        </p:nvSpPr>
        <p:spPr>
          <a:xfrm>
            <a:off x="6038927" y="4261727"/>
            <a:ext cx="88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551633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214EF-F7D2-09D0-0883-8921D7165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F86B5D-BBF1-C2B4-1C1E-AEC9BA97C1D7}"/>
              </a:ext>
            </a:extLst>
          </p:cNvPr>
          <p:cNvSpPr/>
          <p:nvPr/>
        </p:nvSpPr>
        <p:spPr>
          <a:xfrm>
            <a:off x="0" y="0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Faculty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22864D-FD11-D2AF-A243-00B9E4C14959}"/>
              </a:ext>
            </a:extLst>
          </p:cNvPr>
          <p:cNvSpPr/>
          <p:nvPr/>
        </p:nvSpPr>
        <p:spPr>
          <a:xfrm>
            <a:off x="83530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8FAF53-7D1F-0459-62F4-867929D9F5F6}"/>
              </a:ext>
            </a:extLst>
          </p:cNvPr>
          <p:cNvSpPr/>
          <p:nvPr/>
        </p:nvSpPr>
        <p:spPr>
          <a:xfrm>
            <a:off x="164271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UG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582F50-C4CD-A441-C0C9-4501BD673EFB}"/>
              </a:ext>
            </a:extLst>
          </p:cNvPr>
          <p:cNvSpPr/>
          <p:nvPr/>
        </p:nvSpPr>
        <p:spPr>
          <a:xfrm>
            <a:off x="250376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370096-88CC-5DB1-AC8C-B976820E168A}"/>
              </a:ext>
            </a:extLst>
          </p:cNvPr>
          <p:cNvSpPr/>
          <p:nvPr/>
        </p:nvSpPr>
        <p:spPr>
          <a:xfrm>
            <a:off x="332853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RESEARCH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868D33-8F13-0CD2-9D74-4602FFB96A23}"/>
              </a:ext>
            </a:extLst>
          </p:cNvPr>
          <p:cNvSpPr/>
          <p:nvPr/>
        </p:nvSpPr>
        <p:spPr>
          <a:xfrm>
            <a:off x="413594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STUDENTS AFFAIRS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1AA9237-E0FF-E268-FE2E-A7A38B6DC2DC}"/>
              </a:ext>
            </a:extLst>
          </p:cNvPr>
          <p:cNvSpPr/>
          <p:nvPr/>
        </p:nvSpPr>
        <p:spPr>
          <a:xfrm>
            <a:off x="499699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B397407-6EE4-A47A-0D68-A72CD61C90AC}"/>
              </a:ext>
            </a:extLst>
          </p:cNvPr>
          <p:cNvSpPr txBox="1"/>
          <p:nvPr/>
        </p:nvSpPr>
        <p:spPr>
          <a:xfrm>
            <a:off x="45582" y="1427485"/>
            <a:ext cx="196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RESEARCH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3510DB-6CDD-FB82-7698-A3176592217B}"/>
              </a:ext>
            </a:extLst>
          </p:cNvPr>
          <p:cNvSpPr txBox="1"/>
          <p:nvPr/>
        </p:nvSpPr>
        <p:spPr>
          <a:xfrm>
            <a:off x="6009263" y="7478116"/>
            <a:ext cx="942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FF0000"/>
                </a:solidFill>
              </a:rPr>
              <a:t>Ikut page lama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C76C28E4-BFEC-51CD-79EB-4BDF9367E74E}"/>
              </a:ext>
            </a:extLst>
          </p:cNvPr>
          <p:cNvSpPr/>
          <p:nvPr/>
        </p:nvSpPr>
        <p:spPr>
          <a:xfrm>
            <a:off x="6480272" y="7180250"/>
            <a:ext cx="275695" cy="2865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8F7C1-1455-4857-B43F-F761C9A6C7A0}"/>
              </a:ext>
            </a:extLst>
          </p:cNvPr>
          <p:cNvSpPr txBox="1"/>
          <p:nvPr/>
        </p:nvSpPr>
        <p:spPr>
          <a:xfrm>
            <a:off x="232040" y="1867056"/>
            <a:ext cx="9733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Our Centres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675258-074B-6525-3778-7DD50C4961D6}"/>
              </a:ext>
            </a:extLst>
          </p:cNvPr>
          <p:cNvSpPr txBox="1"/>
          <p:nvPr/>
        </p:nvSpPr>
        <p:spPr>
          <a:xfrm>
            <a:off x="1564239" y="2419909"/>
            <a:ext cx="3183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Whether you’re beginning, advancing or continuing your learning journey, UNIMAS equips you with the knowledge and skills to thrive and transform communities.</a:t>
            </a:r>
            <a:endParaRPr lang="en-GB" sz="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478121-AE29-CBE2-4DAC-3E0EDFDFAAB3}"/>
              </a:ext>
            </a:extLst>
          </p:cNvPr>
          <p:cNvSpPr/>
          <p:nvPr/>
        </p:nvSpPr>
        <p:spPr>
          <a:xfrm>
            <a:off x="362207" y="2180333"/>
            <a:ext cx="1080000" cy="940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Programme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23D209-0381-A738-33A1-C7487E28F7A3}"/>
              </a:ext>
            </a:extLst>
          </p:cNvPr>
          <p:cNvSpPr/>
          <p:nvPr/>
        </p:nvSpPr>
        <p:spPr>
          <a:xfrm>
            <a:off x="362207" y="3224302"/>
            <a:ext cx="1080000" cy="890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Programme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0A7C09-201C-4CCB-A151-DBDAB3DB59FD}"/>
              </a:ext>
            </a:extLst>
          </p:cNvPr>
          <p:cNvSpPr txBox="1"/>
          <p:nvPr/>
        </p:nvSpPr>
        <p:spPr>
          <a:xfrm>
            <a:off x="1575465" y="2274808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HRPC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105A95-DCE5-170A-EEC7-A0FC6DDBEA39}"/>
              </a:ext>
            </a:extLst>
          </p:cNvPr>
          <p:cNvSpPr txBox="1"/>
          <p:nvPr/>
        </p:nvSpPr>
        <p:spPr>
          <a:xfrm>
            <a:off x="1575465" y="3369403"/>
            <a:ext cx="3183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Whether you’re beginning, advancing or continuing your learning journey, UNIMAS equips you with the knowledge and skills to thrive and transform communities.</a:t>
            </a:r>
            <a:endParaRPr lang="en-GB" sz="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5087AD-565A-514E-76FD-FD3D7C7D1844}"/>
              </a:ext>
            </a:extLst>
          </p:cNvPr>
          <p:cNvSpPr txBox="1"/>
          <p:nvPr/>
        </p:nvSpPr>
        <p:spPr>
          <a:xfrm>
            <a:off x="1569859" y="3224302"/>
            <a:ext cx="5725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CALW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801340-7E2D-8890-96B5-09ADBD0A9AEF}"/>
              </a:ext>
            </a:extLst>
          </p:cNvPr>
          <p:cNvSpPr txBox="1"/>
          <p:nvPr/>
        </p:nvSpPr>
        <p:spPr>
          <a:xfrm>
            <a:off x="247654" y="4781019"/>
            <a:ext cx="12057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Research Niche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234C46E-3FE1-A34F-C55C-1384D66151E9}"/>
              </a:ext>
            </a:extLst>
          </p:cNvPr>
          <p:cNvSpPr/>
          <p:nvPr/>
        </p:nvSpPr>
        <p:spPr>
          <a:xfrm>
            <a:off x="0" y="4211485"/>
            <a:ext cx="6858000" cy="4663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Images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FF385C80-775B-9113-6BCC-43E1D8EAE1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360"/>
          <a:stretch>
            <a:fillRect/>
          </a:stretch>
        </p:blipFill>
        <p:spPr>
          <a:xfrm>
            <a:off x="826143" y="5160979"/>
            <a:ext cx="3254195" cy="122112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DD15BF-A6E6-8453-17A6-EF7BC51DB7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209"/>
          <a:stretch>
            <a:fillRect/>
          </a:stretch>
        </p:blipFill>
        <p:spPr>
          <a:xfrm>
            <a:off x="4409697" y="5258925"/>
            <a:ext cx="3244320" cy="1221123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C2A4E7C7-EB7A-8F8F-D644-37372F2E9432}"/>
              </a:ext>
            </a:extLst>
          </p:cNvPr>
          <p:cNvSpPr/>
          <p:nvPr/>
        </p:nvSpPr>
        <p:spPr>
          <a:xfrm>
            <a:off x="61151" y="5186777"/>
            <a:ext cx="589088" cy="4740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1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8D8D688-2C78-6C18-8083-E274E3F8D72B}"/>
              </a:ext>
            </a:extLst>
          </p:cNvPr>
          <p:cNvSpPr/>
          <p:nvPr/>
        </p:nvSpPr>
        <p:spPr>
          <a:xfrm>
            <a:off x="61151" y="5744967"/>
            <a:ext cx="589088" cy="448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556DF5B-EA4C-B0CD-4057-AA1CE604A823}"/>
              </a:ext>
            </a:extLst>
          </p:cNvPr>
          <p:cNvSpPr/>
          <p:nvPr/>
        </p:nvSpPr>
        <p:spPr>
          <a:xfrm>
            <a:off x="45583" y="6245433"/>
            <a:ext cx="589088" cy="4740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1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2FB4E3E-CEC6-288C-EBCF-42327F13CB8E}"/>
              </a:ext>
            </a:extLst>
          </p:cNvPr>
          <p:cNvSpPr/>
          <p:nvPr/>
        </p:nvSpPr>
        <p:spPr>
          <a:xfrm>
            <a:off x="45583" y="6771316"/>
            <a:ext cx="589088" cy="448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2C9E2E7-BA08-D441-93AB-4EDEB5D26A96}"/>
              </a:ext>
            </a:extLst>
          </p:cNvPr>
          <p:cNvSpPr/>
          <p:nvPr/>
        </p:nvSpPr>
        <p:spPr>
          <a:xfrm>
            <a:off x="3749172" y="5276454"/>
            <a:ext cx="589088" cy="4740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1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AE7ECA8-BBAF-ABB1-2222-DE757549CDF8}"/>
              </a:ext>
            </a:extLst>
          </p:cNvPr>
          <p:cNvSpPr/>
          <p:nvPr/>
        </p:nvSpPr>
        <p:spPr>
          <a:xfrm>
            <a:off x="3749172" y="5834644"/>
            <a:ext cx="589088" cy="448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3368EED-6ACA-FE20-6D64-06F6964B66FB}"/>
              </a:ext>
            </a:extLst>
          </p:cNvPr>
          <p:cNvSpPr/>
          <p:nvPr/>
        </p:nvSpPr>
        <p:spPr>
          <a:xfrm>
            <a:off x="3733604" y="6335110"/>
            <a:ext cx="589088" cy="4740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1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E9A9D181-C606-3DA1-B0CB-D2FF63C1C388}"/>
              </a:ext>
            </a:extLst>
          </p:cNvPr>
          <p:cNvSpPr/>
          <p:nvPr/>
        </p:nvSpPr>
        <p:spPr>
          <a:xfrm>
            <a:off x="3733604" y="6860993"/>
            <a:ext cx="589088" cy="448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N 2</a:t>
            </a:r>
          </a:p>
        </p:txBody>
      </p:sp>
    </p:spTree>
    <p:extLst>
      <p:ext uri="{BB962C8B-B14F-4D97-AF65-F5344CB8AC3E}">
        <p14:creationId xmlns:p14="http://schemas.microsoft.com/office/powerpoint/2010/main" val="110485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B596D-0538-2F6B-BEA5-C895F258C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3DD91E-24D6-B067-7306-CC4543D44D32}"/>
              </a:ext>
            </a:extLst>
          </p:cNvPr>
          <p:cNvSpPr/>
          <p:nvPr/>
        </p:nvSpPr>
        <p:spPr>
          <a:xfrm>
            <a:off x="0" y="0"/>
            <a:ext cx="6858000" cy="18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Faculty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901C32-E8AC-D094-C794-DF6C4A2A9D51}"/>
              </a:ext>
            </a:extLst>
          </p:cNvPr>
          <p:cNvSpPr/>
          <p:nvPr/>
        </p:nvSpPr>
        <p:spPr>
          <a:xfrm>
            <a:off x="83530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ABOUT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6525F9-D13B-951C-FFEE-7433B3C205FD}"/>
              </a:ext>
            </a:extLst>
          </p:cNvPr>
          <p:cNvSpPr/>
          <p:nvPr/>
        </p:nvSpPr>
        <p:spPr>
          <a:xfrm>
            <a:off x="164271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UG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4BBBEE-77B6-F92C-D4DA-A1B432EA46E0}"/>
              </a:ext>
            </a:extLst>
          </p:cNvPr>
          <p:cNvSpPr/>
          <p:nvPr/>
        </p:nvSpPr>
        <p:spPr>
          <a:xfrm>
            <a:off x="250376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PG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9343B1-F4EB-F537-8A4B-C149F31A547D}"/>
              </a:ext>
            </a:extLst>
          </p:cNvPr>
          <p:cNvSpPr/>
          <p:nvPr/>
        </p:nvSpPr>
        <p:spPr>
          <a:xfrm>
            <a:off x="3328532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RESEARCH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3D47EE0-4B58-7A6E-9018-872EDBF00AF7}"/>
              </a:ext>
            </a:extLst>
          </p:cNvPr>
          <p:cNvSpPr/>
          <p:nvPr/>
        </p:nvSpPr>
        <p:spPr>
          <a:xfrm>
            <a:off x="4135949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STUDENTS AFFAIRS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7638843-2E95-F7CA-B692-2C16C4DB8E46}"/>
              </a:ext>
            </a:extLst>
          </p:cNvPr>
          <p:cNvSpPr/>
          <p:nvPr/>
        </p:nvSpPr>
        <p:spPr>
          <a:xfrm>
            <a:off x="4996990" y="67056"/>
            <a:ext cx="740163" cy="164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/>
              <a:t>CONTACT US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721426F-2AB2-6397-FCE7-6B5159E6264A}"/>
              </a:ext>
            </a:extLst>
          </p:cNvPr>
          <p:cNvSpPr txBox="1"/>
          <p:nvPr/>
        </p:nvSpPr>
        <p:spPr>
          <a:xfrm>
            <a:off x="45582" y="1427485"/>
            <a:ext cx="1967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HEPA</a:t>
            </a:r>
          </a:p>
        </p:txBody>
      </p:sp>
      <p:sp>
        <p:nvSpPr>
          <p:cNvPr id="25" name="Arrow: Up 24">
            <a:extLst>
              <a:ext uri="{FF2B5EF4-FFF2-40B4-BE49-F238E27FC236}">
                <a16:creationId xmlns:a16="http://schemas.microsoft.com/office/drawing/2014/main" id="{0C6227F7-1F5A-356E-5E43-6DBDDCBCD455}"/>
              </a:ext>
            </a:extLst>
          </p:cNvPr>
          <p:cNvSpPr/>
          <p:nvPr/>
        </p:nvSpPr>
        <p:spPr>
          <a:xfrm>
            <a:off x="6346160" y="10667162"/>
            <a:ext cx="275695" cy="28651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47AB1-733E-E7E7-C34D-23AC92B8C4DC}"/>
              </a:ext>
            </a:extLst>
          </p:cNvPr>
          <p:cNvSpPr txBox="1"/>
          <p:nvPr/>
        </p:nvSpPr>
        <p:spPr>
          <a:xfrm>
            <a:off x="225631" y="1867056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What We Do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9FD78-A71E-6102-18B8-1549167F8610}"/>
              </a:ext>
            </a:extLst>
          </p:cNvPr>
          <p:cNvSpPr txBox="1"/>
          <p:nvPr/>
        </p:nvSpPr>
        <p:spPr>
          <a:xfrm>
            <a:off x="247654" y="2041981"/>
            <a:ext cx="5854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/>
              <a:t>(about </a:t>
            </a:r>
            <a:r>
              <a:rPr lang="en-GB" sz="800" b="1" dirty="0" err="1"/>
              <a:t>hepa</a:t>
            </a:r>
            <a:r>
              <a:rPr lang="en-GB" sz="800" b="1" dirty="0"/>
              <a:t>) </a:t>
            </a:r>
            <a:r>
              <a:rPr lang="en-GB" sz="800" dirty="0"/>
              <a:t>Whether you’re beginning, advancing or continuing your learning journey, UNIMAS equips you with the knowledge and skills to thrive and transform communities.</a:t>
            </a:r>
            <a:endParaRPr lang="en-GB" sz="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7377DD-BBF8-414E-9C6B-B12DEC4FF498}"/>
              </a:ext>
            </a:extLst>
          </p:cNvPr>
          <p:cNvSpPr/>
          <p:nvPr/>
        </p:nvSpPr>
        <p:spPr>
          <a:xfrm>
            <a:off x="932800" y="2763777"/>
            <a:ext cx="1080000" cy="890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Programme 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BFBB34-9A4A-9438-4F1A-1D2CB3B8DCBB}"/>
              </a:ext>
            </a:extLst>
          </p:cNvPr>
          <p:cNvSpPr txBox="1"/>
          <p:nvPr/>
        </p:nvSpPr>
        <p:spPr>
          <a:xfrm>
            <a:off x="2012800" y="2750972"/>
            <a:ext cx="942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FOOD BANK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BCD94A-5C46-B73D-F624-9DBDB4EDAC51}"/>
              </a:ext>
            </a:extLst>
          </p:cNvPr>
          <p:cNvSpPr txBox="1"/>
          <p:nvPr/>
        </p:nvSpPr>
        <p:spPr>
          <a:xfrm>
            <a:off x="247654" y="4781019"/>
            <a:ext cx="12057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Research Niche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57E8930-6BF4-2950-5F8E-D34A4231FFF4}"/>
              </a:ext>
            </a:extLst>
          </p:cNvPr>
          <p:cNvSpPr/>
          <p:nvPr/>
        </p:nvSpPr>
        <p:spPr>
          <a:xfrm>
            <a:off x="5771" y="4659517"/>
            <a:ext cx="6858000" cy="659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Students/ HEPA Images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37F339-E8DA-38C6-3ACB-71DC505A94B7}"/>
              </a:ext>
            </a:extLst>
          </p:cNvPr>
          <p:cNvSpPr txBox="1"/>
          <p:nvPr/>
        </p:nvSpPr>
        <p:spPr>
          <a:xfrm>
            <a:off x="169099" y="2464684"/>
            <a:ext cx="12875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What we Provide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68692-DC6F-D5E4-E47C-4C25C21DD3AF}"/>
              </a:ext>
            </a:extLst>
          </p:cNvPr>
          <p:cNvSpPr txBox="1"/>
          <p:nvPr/>
        </p:nvSpPr>
        <p:spPr>
          <a:xfrm>
            <a:off x="2012800" y="2887296"/>
            <a:ext cx="316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/>
              <a:t>(about </a:t>
            </a:r>
            <a:r>
              <a:rPr lang="en-GB" sz="800" b="1" dirty="0" err="1"/>
              <a:t>hepa</a:t>
            </a:r>
            <a:r>
              <a:rPr lang="en-GB" sz="800" b="1" dirty="0"/>
              <a:t>) </a:t>
            </a:r>
            <a:r>
              <a:rPr lang="en-GB" sz="800" dirty="0"/>
              <a:t>Whether you’re beginning, advancing or continuing your learning journey, UNIMAS equips you with the knowledge and skills to thrive and transform communities.</a:t>
            </a:r>
            <a:endParaRPr lang="en-GB" sz="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353241-ED30-854C-F08F-F7FA1D1FD41E}"/>
              </a:ext>
            </a:extLst>
          </p:cNvPr>
          <p:cNvSpPr/>
          <p:nvPr/>
        </p:nvSpPr>
        <p:spPr>
          <a:xfrm>
            <a:off x="4068695" y="3554666"/>
            <a:ext cx="1080000" cy="8904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Programme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241179-6DC5-FF4A-6BA9-68F9660C8297}"/>
              </a:ext>
            </a:extLst>
          </p:cNvPr>
          <p:cNvSpPr txBox="1"/>
          <p:nvPr/>
        </p:nvSpPr>
        <p:spPr>
          <a:xfrm>
            <a:off x="2282629" y="3594982"/>
            <a:ext cx="17860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latin typeface="Poppins" panose="00000500000000000000" pitchFamily="50" charset="0"/>
                <a:cs typeface="Poppins" panose="00000500000000000000" pitchFamily="50" charset="0"/>
              </a:rPr>
              <a:t>Job on </a:t>
            </a:r>
            <a:r>
              <a:rPr lang="en-GB" sz="1000" b="1" dirty="0" err="1">
                <a:latin typeface="Poppins" panose="00000500000000000000" pitchFamily="50" charset="0"/>
                <a:cs typeface="Poppins" panose="00000500000000000000" pitchFamily="50" charset="0"/>
              </a:rPr>
              <a:t>Campus@FCSHD</a:t>
            </a:r>
            <a:endParaRPr lang="en-GB" sz="1000" b="1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1061A8-0BCF-099A-A9E6-DED7B5EF6D87}"/>
              </a:ext>
            </a:extLst>
          </p:cNvPr>
          <p:cNvSpPr txBox="1"/>
          <p:nvPr/>
        </p:nvSpPr>
        <p:spPr>
          <a:xfrm>
            <a:off x="1352865" y="3759822"/>
            <a:ext cx="2709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/>
              <a:t>(about </a:t>
            </a:r>
            <a:r>
              <a:rPr lang="en-GB" sz="800" b="1" dirty="0" err="1"/>
              <a:t>hepa</a:t>
            </a:r>
            <a:r>
              <a:rPr lang="en-GB" sz="800" b="1" dirty="0"/>
              <a:t>) </a:t>
            </a:r>
            <a:r>
              <a:rPr lang="en-GB" sz="800" dirty="0"/>
              <a:t>Whether you’re beginning, advancing or continuing your learning journey, UNIMAS equips you with the knowledge and skills to thrive and transform communities.</a:t>
            </a:r>
            <a:endParaRPr lang="en-GB" sz="800" dirty="0"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DAC7F93-8128-08A6-D458-AFEE60E15E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1647"/>
          <a:stretch>
            <a:fillRect/>
          </a:stretch>
        </p:blipFill>
        <p:spPr>
          <a:xfrm>
            <a:off x="736075" y="5440099"/>
            <a:ext cx="4917965" cy="3112969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829B18F-F108-7AE6-043A-FA8DD53B8595}"/>
              </a:ext>
            </a:extLst>
          </p:cNvPr>
          <p:cNvGrpSpPr/>
          <p:nvPr/>
        </p:nvGrpSpPr>
        <p:grpSpPr>
          <a:xfrm>
            <a:off x="812865" y="9938128"/>
            <a:ext cx="4711282" cy="5098671"/>
            <a:chOff x="270360" y="4509058"/>
            <a:chExt cx="4173624" cy="529813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B9C427D-AD12-5ECF-A8B2-2C92E2F80B20}"/>
                </a:ext>
              </a:extLst>
            </p:cNvPr>
            <p:cNvGrpSpPr/>
            <p:nvPr/>
          </p:nvGrpSpPr>
          <p:grpSpPr>
            <a:xfrm>
              <a:off x="270360" y="4555440"/>
              <a:ext cx="3891857" cy="5251749"/>
              <a:chOff x="270360" y="4555440"/>
              <a:chExt cx="3891857" cy="5251749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4B71D73-1AB9-56D0-D881-24773FEC9BA1}"/>
                  </a:ext>
                </a:extLst>
              </p:cNvPr>
              <p:cNvGrpSpPr/>
              <p:nvPr/>
            </p:nvGrpSpPr>
            <p:grpSpPr>
              <a:xfrm>
                <a:off x="603546" y="6630867"/>
                <a:ext cx="3558671" cy="3176322"/>
                <a:chOff x="129954" y="4389120"/>
                <a:chExt cx="5879309" cy="4980738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DA014D12-7421-9173-0841-7056C8E8EF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9954" y="4990642"/>
                  <a:ext cx="5879309" cy="4379216"/>
                </a:xfrm>
                <a:prstGeom prst="rect">
                  <a:avLst/>
                </a:prstGeom>
              </p:spPr>
            </p:pic>
            <p:cxnSp>
              <p:nvCxnSpPr>
                <p:cNvPr id="44" name="Straight Arrow Connector 43">
                  <a:extLst>
                    <a:ext uri="{FF2B5EF4-FFF2-40B4-BE49-F238E27FC236}">
                      <a16:creationId xmlns:a16="http://schemas.microsoft.com/office/drawing/2014/main" id="{7268F848-B32A-043E-0E42-88712B291702}"/>
                    </a:ext>
                  </a:extLst>
                </p:cNvPr>
                <p:cNvCxnSpPr/>
                <p:nvPr/>
              </p:nvCxnSpPr>
              <p:spPr>
                <a:xfrm>
                  <a:off x="835302" y="4389120"/>
                  <a:ext cx="807417" cy="67665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066440F2-F6B6-4EAE-7E89-6CAD879916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0360" y="4555440"/>
                <a:ext cx="2880674" cy="2075427"/>
              </a:xfrm>
              <a:prstGeom prst="rect">
                <a:avLst/>
              </a:prstGeom>
            </p:spPr>
          </p:pic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AB88F78-961E-B7FF-D8AD-0EFAE02A5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52154"/>
            <a:stretch>
              <a:fillRect/>
            </a:stretch>
          </p:blipFill>
          <p:spPr>
            <a:xfrm>
              <a:off x="3065693" y="4509058"/>
              <a:ext cx="1378291" cy="2075427"/>
            </a:xfrm>
            <a:prstGeom prst="rect">
              <a:avLst/>
            </a:prstGeom>
          </p:spPr>
        </p:pic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E63177F6-85AD-CD6F-2F53-3735ED155F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686423"/>
            <a:ext cx="6858000" cy="92046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5A3129F-FAA1-A55C-BCB3-6F5244C679D1}"/>
              </a:ext>
            </a:extLst>
          </p:cNvPr>
          <p:cNvSpPr txBox="1"/>
          <p:nvPr/>
        </p:nvSpPr>
        <p:spPr>
          <a:xfrm>
            <a:off x="797657" y="9676326"/>
            <a:ext cx="315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</a:rPr>
              <a:t>Persatuan</a:t>
            </a:r>
            <a:r>
              <a:rPr lang="en-GB" dirty="0">
                <a:solidFill>
                  <a:srgbClr val="FF0000"/>
                </a:solidFill>
              </a:rPr>
              <a:t> &amp; Club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64F6085-8D8C-152F-C030-6F7B7DBFD1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6952"/>
          <a:stretch>
            <a:fillRect/>
          </a:stretch>
        </p:blipFill>
        <p:spPr>
          <a:xfrm>
            <a:off x="576398" y="15236886"/>
            <a:ext cx="5416329" cy="194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3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2437</TotalTime>
  <Words>453</Words>
  <Application>Microsoft Office PowerPoint</Application>
  <PresentationFormat>Custom</PresentationFormat>
  <Paragraphs>124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MOHAMAD HAZRIE BIN SUHKERY</dc:creator>
  <cp:lastModifiedBy>MOHAMAD HAZRIE BIN SUHKERY</cp:lastModifiedBy>
  <cp:revision>9</cp:revision>
  <dcterms:created xsi:type="dcterms:W3CDTF">2026-07-29T07:00:35Z</dcterms:created>
  <dcterms:modified xsi:type="dcterms:W3CDTF">2026-08-14T05:52:18Z</dcterms:modified>
</cp:coreProperties>
</file>